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40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6000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41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98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02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62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95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43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27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0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92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B3570-8522-46C5-A064-DDFABE3CE42B}" type="datetimeFigureOut">
              <a:rPr lang="it-IT" smtClean="0"/>
              <a:t>11/04/2023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5F32B-9B65-4EEF-9367-A9DC6EE1CA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43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432" y="716692"/>
            <a:ext cx="9144000" cy="6141308"/>
          </a:xfrm>
          <a:prstGeom prst="rect">
            <a:avLst/>
          </a:prstGeom>
        </p:spPr>
      </p:pic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400432" y="135924"/>
            <a:ext cx="9144000" cy="580768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Squadra Nazionale d’Istituto - Olimpiadi di Cittadinanza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1684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05479" y="1948080"/>
            <a:ext cx="105526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50000"/>
              </a:lnSpc>
            </a:pP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Sabato 25 marzo 2023, la squadra dell’ Istituto ‘G. Bovio’ ha partecipato al Campionato Nazionale di Cittadinanza e Costituzione, gestita da </a:t>
            </a:r>
            <a:r>
              <a:rPr lang="it-IT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AssoGiovani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posizionandosi nella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classifica </a:t>
            </a:r>
            <a:r>
              <a:rPr lang="it-IT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TopTen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al </a:t>
            </a:r>
            <a:r>
              <a:rPr lang="it-IT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5°posto su 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128 scuole</a:t>
            </a: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 in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gara per la categoria </a:t>
            </a:r>
            <a:r>
              <a:rPr lang="it-IT" sz="1600" i="0" dirty="0" smtClean="0"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Junior - Primo Grado. S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oddisfazione del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Dirigente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Scolastico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Milena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Sabrina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Mancini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dei </a:t>
            </a:r>
            <a:r>
              <a:rPr lang="it-IT" sz="1600" smtClean="0">
                <a:latin typeface="Helvetica" panose="020B0604020202020204" pitchFamily="34" charset="0"/>
                <a:cs typeface="Helvetica" panose="020B0604020202020204" pitchFamily="34" charset="0"/>
              </a:rPr>
              <a:t>docenti, </a:t>
            </a:r>
            <a:r>
              <a:rPr lang="it-IT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che hanno cercato di infondere nei propri studenti il rispetto dei valori della Costituzione per una cittadinanza consapevole. Gli alunni che hanno costituito </a:t>
            </a:r>
            <a:r>
              <a:rPr lang="it-IT" sz="16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a Nazionale d’Istituto, dopo aver superato una selezione interna, sono: Alessandro Naomi, Campanella Giulia, Celetti Vittoria, Corvino Raffaele, Del Vecchio Teresa, Delli Carri Federica, Di Biase Chiara, D’Innocenzio Michelle,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Fenuta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Matias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Fierro Virginia,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Fredella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Claudia, Giordano Alberto, Grella Alessia, Kazazi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Seida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Laonigro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Antonio,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Manuppelli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Ginevra,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Marciello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Flavia,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Matropietro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Carlo, Mione Camilla Anna, Monaco Raffaella Lucia, Pietrocola Giada, Pompa Carla, Prencipe Francesco, Rossi Angelica, Salvatore Camilla e </a:t>
            </a:r>
            <a:r>
              <a:rPr lang="it-IT" sz="1600" b="0" i="0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Schioppa</a:t>
            </a:r>
            <a:r>
              <a:rPr lang="it-IT" sz="1600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 Matilde.</a:t>
            </a:r>
          </a:p>
          <a:p>
            <a:pPr algn="ctr" fontAlgn="t">
              <a:lnSpc>
                <a:spcPct val="150000"/>
              </a:lnSpc>
            </a:pPr>
            <a:r>
              <a:rPr lang="it-IT" sz="16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COMPLIMENTI RAGAZZI</a:t>
            </a:r>
            <a:endParaRPr lang="it-IT" sz="1600" b="0" i="0" dirty="0" smtClean="0">
              <a:solidFill>
                <a:srgbClr val="000000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335427" y="646841"/>
            <a:ext cx="7595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0" i="0" dirty="0" smtClean="0">
                <a:effectLst/>
                <a:latin typeface="Helvetica" panose="020B0604020202020204" pitchFamily="34" charset="0"/>
              </a:rPr>
              <a:t>OLIMPIADI DI CITTADINANZA.IT</a:t>
            </a:r>
          </a:p>
          <a:p>
            <a:pPr algn="ctr"/>
            <a:endParaRPr lang="it-IT" sz="1600" dirty="0" smtClean="0">
              <a:latin typeface="Helvetica" panose="020B0604020202020204" pitchFamily="34" charset="0"/>
            </a:endParaRPr>
          </a:p>
          <a:p>
            <a:pPr algn="ctr"/>
            <a:r>
              <a:rPr lang="it-IT" sz="1600" dirty="0" smtClean="0">
                <a:latin typeface="Helvetica" panose="020B0604020202020204" pitchFamily="34" charset="0"/>
              </a:rPr>
              <a:t>PRIMA EDIZIONE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988519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Tema di Office</vt:lpstr>
      <vt:lpstr>Squadra Nazionale d’Istituto - Olimpiadi di Cittadinanza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eye 2</dc:creator>
  <cp:lastModifiedBy>eye 2</cp:lastModifiedBy>
  <cp:revision>9</cp:revision>
  <dcterms:created xsi:type="dcterms:W3CDTF">2023-04-11T16:29:46Z</dcterms:created>
  <dcterms:modified xsi:type="dcterms:W3CDTF">2023-04-11T17:47:36Z</dcterms:modified>
</cp:coreProperties>
</file>